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</p:sldMasterIdLst>
  <p:sldIdLst>
    <p:sldId id="256" r:id="rId6"/>
    <p:sldId id="257" r:id="rId7"/>
    <p:sldId id="258" r:id="rId8"/>
    <p:sldId id="259" r:id="rId9"/>
    <p:sldId id="263" r:id="rId10"/>
    <p:sldId id="262" r:id="rId11"/>
    <p:sldId id="264" r:id="rId12"/>
    <p:sldId id="266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1A07"/>
    <a:srgbClr val="00CC00"/>
    <a:srgbClr val="6C1A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p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"/>
            <a:ext cx="7315200" cy="4762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3505200" y="5105400"/>
            <a:ext cx="25410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6961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124200" y="57150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পাথার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153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0" y="60960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মটর</a:t>
            </a:r>
            <a:r>
              <a:rPr lang="en-US" sz="4000" dirty="0" smtClean="0"/>
              <a:t> </a:t>
            </a:r>
            <a:r>
              <a:rPr lang="en-US" sz="4000" dirty="0" err="1" smtClean="0"/>
              <a:t>শুটি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"/>
            <a:ext cx="6781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0" y="58674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খেসারি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8001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33600" y="57150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কলাই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391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4600" y="5791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নদীর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কূলে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কুয়াশা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9247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90800" y="57912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শিশির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ভেজা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ঘাস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667000"/>
            <a:ext cx="8229600" cy="4876800"/>
          </a:xfrm>
        </p:spPr>
        <p:txBody>
          <a:bodyPr/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হেমন্ত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-----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ন্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+ ত =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ন্ত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__ ___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প্রশ্নোত্তরে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305800" cy="480060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১ )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গাঁদ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514350" indent="-514350">
              <a:buAutoNum type="arabicParenR"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২)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হেমন্ত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প্রকৃতিতে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514350" indent="-514350">
              <a:buAutoNum type="arabicParenR"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৩)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শিশির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47800"/>
            <a:ext cx="7848600" cy="4953000"/>
          </a:xfrm>
        </p:spPr>
        <p:txBody>
          <a:bodyPr/>
          <a:lstStyle/>
          <a:p>
            <a:r>
              <a:rPr lang="en-US" sz="3600" b="1" dirty="0" err="1" smtClean="0">
                <a:latin typeface="AtraiMJ" pitchFamily="2" charset="0"/>
                <a:cs typeface="AtraiMJ" pitchFamily="2" charset="0"/>
              </a:rPr>
              <a:t>Wvb</a:t>
            </a:r>
            <a:r>
              <a:rPr lang="en-US" sz="3600" b="1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600" b="1" dirty="0" err="1" smtClean="0">
                <a:latin typeface="AtraiMJ" pitchFamily="2" charset="0"/>
                <a:cs typeface="AtraiMJ" pitchFamily="2" charset="0"/>
              </a:rPr>
              <a:t>cv‡ki</a:t>
            </a:r>
            <a:r>
              <a:rPr lang="en-US" sz="3600" b="1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600" b="1" dirty="0" err="1" smtClean="0">
                <a:latin typeface="AtraiMJ" pitchFamily="2" charset="0"/>
                <a:cs typeface="AtraiMJ" pitchFamily="2" charset="0"/>
              </a:rPr>
              <a:t>kã</a:t>
            </a:r>
            <a:r>
              <a:rPr lang="en-US" sz="3600" b="1" dirty="0" smtClean="0">
                <a:latin typeface="AtraiMJ" pitchFamily="2" charset="0"/>
                <a:cs typeface="AtraiMJ" pitchFamily="2" charset="0"/>
              </a:rPr>
              <a:t>¸‡</a:t>
            </a:r>
            <a:r>
              <a:rPr lang="en-US" sz="3600" b="1" dirty="0" err="1" smtClean="0">
                <a:latin typeface="AtraiMJ" pitchFamily="2" charset="0"/>
                <a:cs typeface="AtraiMJ" pitchFamily="2" charset="0"/>
              </a:rPr>
              <a:t>jv</a:t>
            </a:r>
            <a:r>
              <a:rPr lang="en-US" sz="3600" b="1" dirty="0" smtClean="0">
                <a:latin typeface="AtraiMJ" pitchFamily="2" charset="0"/>
                <a:cs typeface="AtraiMJ" pitchFamily="2" charset="0"/>
              </a:rPr>
              <a:t> †_‡K </a:t>
            </a:r>
            <a:r>
              <a:rPr lang="en-US" sz="3600" b="1" dirty="0" err="1" smtClean="0">
                <a:latin typeface="AtraiMJ" pitchFamily="2" charset="0"/>
                <a:cs typeface="AtraiMJ" pitchFamily="2" charset="0"/>
              </a:rPr>
              <a:t>mwVK</a:t>
            </a:r>
            <a:r>
              <a:rPr lang="en-US" sz="3600" b="1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600" b="1" dirty="0" err="1" smtClean="0">
                <a:latin typeface="AtraiMJ" pitchFamily="2" charset="0"/>
                <a:cs typeface="AtraiMJ" pitchFamily="2" charset="0"/>
              </a:rPr>
              <a:t>DËi</a:t>
            </a:r>
            <a:r>
              <a:rPr lang="en-US" sz="3600" b="1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600" b="1" dirty="0" err="1" smtClean="0">
                <a:latin typeface="AtraiMJ" pitchFamily="2" charset="0"/>
                <a:cs typeface="AtraiMJ" pitchFamily="2" charset="0"/>
              </a:rPr>
              <a:t>Lyu‡R</a:t>
            </a:r>
            <a:r>
              <a:rPr lang="en-US" sz="3600" b="1" dirty="0" smtClean="0">
                <a:latin typeface="AtraiMJ" pitchFamily="2" charset="0"/>
                <a:cs typeface="AtraiMJ" pitchFamily="2" charset="0"/>
              </a:rPr>
              <a:t> †</a:t>
            </a:r>
            <a:r>
              <a:rPr lang="en-US" sz="3600" b="1" dirty="0" err="1" smtClean="0">
                <a:latin typeface="AtraiMJ" pitchFamily="2" charset="0"/>
                <a:cs typeface="AtraiMJ" pitchFamily="2" charset="0"/>
              </a:rPr>
              <a:t>ei</a:t>
            </a:r>
            <a:r>
              <a:rPr lang="en-US" sz="3600" b="1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600" b="1" dirty="0" err="1" smtClean="0">
                <a:latin typeface="AtraiMJ" pitchFamily="2" charset="0"/>
                <a:cs typeface="AtraiMJ" pitchFamily="2" charset="0"/>
              </a:rPr>
              <a:t>Kwi</a:t>
            </a:r>
            <a:endParaRPr lang="en-US" sz="3600" b="1" dirty="0" smtClean="0">
              <a:latin typeface="AtraiMJ" pitchFamily="2" charset="0"/>
              <a:cs typeface="AtraiMJ" pitchFamily="2" charset="0"/>
            </a:endParaRPr>
          </a:p>
          <a:p>
            <a:r>
              <a:rPr lang="en-US" sz="3600" dirty="0" smtClean="0">
                <a:latin typeface="AtraiMJ" pitchFamily="2" charset="0"/>
                <a:cs typeface="AtraiMJ" pitchFamily="2" charset="0"/>
              </a:rPr>
              <a:t>K) †</a:t>
            </a:r>
            <a:r>
              <a:rPr lang="en-US" sz="3600" dirty="0" err="1" smtClean="0">
                <a:latin typeface="AtraiMJ" pitchFamily="2" charset="0"/>
                <a:cs typeface="AtraiMJ" pitchFamily="2" charset="0"/>
              </a:rPr>
              <a:t>KvbwU</a:t>
            </a:r>
            <a:r>
              <a:rPr lang="en-US" sz="3600" dirty="0" smtClean="0">
                <a:latin typeface="AtraiMJ" pitchFamily="2" charset="0"/>
                <a:cs typeface="AtraiMJ" pitchFamily="2" charset="0"/>
              </a:rPr>
              <a:t> †</a:t>
            </a:r>
            <a:r>
              <a:rPr lang="en-US" sz="3600" dirty="0" err="1" smtClean="0">
                <a:latin typeface="AtraiMJ" pitchFamily="2" charset="0"/>
                <a:cs typeface="AtraiMJ" pitchFamily="2" charset="0"/>
              </a:rPr>
              <a:t>ng‡ši</a:t>
            </a:r>
            <a:r>
              <a:rPr lang="en-US" sz="36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600" dirty="0" err="1" smtClean="0">
                <a:latin typeface="AtraiMJ" pitchFamily="2" charset="0"/>
                <a:cs typeface="AtraiMJ" pitchFamily="2" charset="0"/>
              </a:rPr>
              <a:t>dmj</a:t>
            </a:r>
            <a:r>
              <a:rPr lang="en-US" sz="3600" dirty="0" smtClean="0">
                <a:latin typeface="AtraiMJ" pitchFamily="2" charset="0"/>
                <a:cs typeface="AtraiMJ" pitchFamily="2" charset="0"/>
              </a:rPr>
              <a:t>? </a:t>
            </a:r>
            <a:r>
              <a:rPr lang="en-US" sz="3600" dirty="0" err="1" smtClean="0">
                <a:latin typeface="AtraiMJ" pitchFamily="2" charset="0"/>
                <a:cs typeface="AtraiMJ" pitchFamily="2" charset="0"/>
              </a:rPr>
              <a:t>gUikuywU</a:t>
            </a:r>
            <a:r>
              <a:rPr lang="en-US" sz="3600" dirty="0" smtClean="0">
                <a:latin typeface="AtraiMJ" pitchFamily="2" charset="0"/>
                <a:cs typeface="AtraiMJ" pitchFamily="2" charset="0"/>
              </a:rPr>
              <a:t>/</a:t>
            </a:r>
            <a:r>
              <a:rPr lang="en-US" sz="3600" dirty="0" err="1" smtClean="0">
                <a:latin typeface="AtraiMJ" pitchFamily="2" charset="0"/>
                <a:cs typeface="AtraiMJ" pitchFamily="2" charset="0"/>
              </a:rPr>
              <a:t>gymywi</a:t>
            </a:r>
            <a:r>
              <a:rPr lang="en-US" sz="3600" dirty="0" smtClean="0">
                <a:latin typeface="AtraiMJ" pitchFamily="2" charset="0"/>
                <a:cs typeface="AtraiMJ" pitchFamily="2" charset="0"/>
              </a:rPr>
              <a:t>/†</a:t>
            </a:r>
            <a:r>
              <a:rPr lang="en-US" sz="3600" dirty="0" err="1" smtClean="0">
                <a:latin typeface="AtraiMJ" pitchFamily="2" charset="0"/>
                <a:cs typeface="AtraiMJ" pitchFamily="2" charset="0"/>
              </a:rPr>
              <a:t>Qvjv</a:t>
            </a:r>
            <a:endParaRPr lang="en-US" sz="3600" dirty="0" smtClean="0">
              <a:latin typeface="AtraiMJ" pitchFamily="2" charset="0"/>
              <a:cs typeface="AtraiMJ" pitchFamily="2" charset="0"/>
            </a:endParaRPr>
          </a:p>
          <a:p>
            <a:r>
              <a:rPr lang="en-US" sz="3600" dirty="0" smtClean="0">
                <a:latin typeface="AtraiMJ" pitchFamily="2" charset="0"/>
                <a:cs typeface="AtraiMJ" pitchFamily="2" charset="0"/>
              </a:rPr>
              <a:t>L) †K </a:t>
            </a:r>
            <a:r>
              <a:rPr lang="en-US" sz="3600" dirty="0" err="1" smtClean="0">
                <a:latin typeface="AtraiMJ" pitchFamily="2" charset="0"/>
                <a:cs typeface="AtraiMJ" pitchFamily="2" charset="0"/>
              </a:rPr>
              <a:t>wPwV</a:t>
            </a:r>
            <a:r>
              <a:rPr lang="en-US" sz="36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600" dirty="0" err="1" smtClean="0">
                <a:latin typeface="AtraiMJ" pitchFamily="2" charset="0"/>
                <a:cs typeface="AtraiMJ" pitchFamily="2" charset="0"/>
              </a:rPr>
              <a:t>wj‡L‡Q</a:t>
            </a:r>
            <a:r>
              <a:rPr lang="en-US" sz="3600" dirty="0" smtClean="0">
                <a:latin typeface="AtraiMJ" pitchFamily="2" charset="0"/>
                <a:cs typeface="AtraiMJ" pitchFamily="2" charset="0"/>
              </a:rPr>
              <a:t> ? </a:t>
            </a:r>
            <a:r>
              <a:rPr lang="en-US" sz="3600" dirty="0" err="1" smtClean="0">
                <a:latin typeface="AtraiMJ" pitchFamily="2" charset="0"/>
                <a:cs typeface="AtraiMJ" pitchFamily="2" charset="0"/>
              </a:rPr>
              <a:t>Mvu`v</a:t>
            </a:r>
            <a:r>
              <a:rPr lang="en-US" sz="3600" dirty="0" smtClean="0">
                <a:latin typeface="AtraiMJ" pitchFamily="2" charset="0"/>
                <a:cs typeface="AtraiMJ" pitchFamily="2" charset="0"/>
              </a:rPr>
              <a:t>/</a:t>
            </a:r>
            <a:r>
              <a:rPr lang="en-US" sz="3600" dirty="0" err="1" smtClean="0">
                <a:latin typeface="AtraiMJ" pitchFamily="2" charset="0"/>
                <a:cs typeface="AtraiMJ" pitchFamily="2" charset="0"/>
              </a:rPr>
              <a:t>wkDwj</a:t>
            </a:r>
            <a:r>
              <a:rPr lang="en-US" sz="3600" dirty="0" smtClean="0">
                <a:latin typeface="AtraiMJ" pitchFamily="2" charset="0"/>
                <a:cs typeface="AtraiMJ" pitchFamily="2" charset="0"/>
              </a:rPr>
              <a:t>/</a:t>
            </a:r>
            <a:r>
              <a:rPr lang="en-US" sz="3600" dirty="0" err="1" smtClean="0">
                <a:latin typeface="AtraiMJ" pitchFamily="2" charset="0"/>
                <a:cs typeface="AtraiMJ" pitchFamily="2" charset="0"/>
              </a:rPr>
              <a:t>KjvB</a:t>
            </a:r>
            <a:endParaRPr lang="en-US" sz="3600" dirty="0" smtClean="0">
              <a:latin typeface="AtraiMJ" pitchFamily="2" charset="0"/>
              <a:cs typeface="AtraiMJ" pitchFamily="2" charset="0"/>
            </a:endParaRPr>
          </a:p>
          <a:p>
            <a:r>
              <a:rPr lang="en-US" sz="3600" dirty="0" smtClean="0">
                <a:latin typeface="AtraiMJ" pitchFamily="2" charset="0"/>
                <a:cs typeface="AtraiMJ" pitchFamily="2" charset="0"/>
              </a:rPr>
              <a:t>M) †</a:t>
            </a:r>
            <a:r>
              <a:rPr lang="en-US" sz="3600" dirty="0" err="1" smtClean="0">
                <a:latin typeface="AtraiMJ" pitchFamily="2" charset="0"/>
                <a:cs typeface="AtraiMJ" pitchFamily="2" charset="0"/>
              </a:rPr>
              <a:t>KvbwU</a:t>
            </a:r>
            <a:r>
              <a:rPr lang="en-US" sz="3600" dirty="0" smtClean="0">
                <a:latin typeface="AtraiMJ" pitchFamily="2" charset="0"/>
                <a:cs typeface="AtraiMJ" pitchFamily="2" charset="0"/>
              </a:rPr>
              <a:t> †</a:t>
            </a:r>
            <a:r>
              <a:rPr lang="en-US" sz="3600" dirty="0" err="1" smtClean="0">
                <a:latin typeface="AtraiMJ" pitchFamily="2" charset="0"/>
                <a:cs typeface="AtraiMJ" pitchFamily="2" charset="0"/>
              </a:rPr>
              <a:t>ng‡ši</a:t>
            </a:r>
            <a:r>
              <a:rPr lang="en-US" sz="36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600" dirty="0" err="1" smtClean="0">
                <a:latin typeface="AtraiMJ" pitchFamily="2" charset="0"/>
                <a:cs typeface="AtraiMJ" pitchFamily="2" charset="0"/>
              </a:rPr>
              <a:t>dzj</a:t>
            </a:r>
            <a:r>
              <a:rPr lang="en-US" sz="3600" dirty="0" smtClean="0">
                <a:latin typeface="AtraiMJ" pitchFamily="2" charset="0"/>
                <a:cs typeface="AtraiMJ" pitchFamily="2" charset="0"/>
              </a:rPr>
              <a:t>? Rev/</a:t>
            </a:r>
            <a:r>
              <a:rPr lang="en-US" sz="3600" dirty="0" err="1" smtClean="0">
                <a:latin typeface="AtraiMJ" pitchFamily="2" charset="0"/>
                <a:cs typeface="AtraiMJ" pitchFamily="2" charset="0"/>
              </a:rPr>
              <a:t>Muv`v</a:t>
            </a:r>
            <a:r>
              <a:rPr lang="en-US" sz="3600" dirty="0" smtClean="0">
                <a:latin typeface="AtraiMJ" pitchFamily="2" charset="0"/>
                <a:cs typeface="AtraiMJ" pitchFamily="2" charset="0"/>
              </a:rPr>
              <a:t>/</a:t>
            </a:r>
            <a:r>
              <a:rPr lang="en-US" sz="3600" dirty="0" err="1" smtClean="0">
                <a:latin typeface="AtraiMJ" pitchFamily="2" charset="0"/>
                <a:cs typeface="AtraiMJ" pitchFamily="2" charset="0"/>
              </a:rPr>
              <a:t>Kvk</a:t>
            </a:r>
            <a:r>
              <a:rPr lang="en-US" sz="36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600" dirty="0" err="1" smtClean="0">
                <a:latin typeface="AtraiMJ" pitchFamily="2" charset="0"/>
                <a:cs typeface="AtraiMJ" pitchFamily="2" charset="0"/>
              </a:rPr>
              <a:t>dzj</a:t>
            </a:r>
            <a:r>
              <a:rPr lang="en-US" sz="3600" dirty="0" smtClean="0">
                <a:latin typeface="AtraiMJ" pitchFamily="2" charset="0"/>
                <a:cs typeface="AtraiMJ" pitchFamily="2" charset="0"/>
              </a:rPr>
              <a:t>|</a:t>
            </a:r>
          </a:p>
          <a:p>
            <a:r>
              <a:rPr lang="en-US" sz="3600" dirty="0" smtClean="0">
                <a:latin typeface="AtraiMJ" pitchFamily="2" charset="0"/>
                <a:cs typeface="AtraiMJ" pitchFamily="2" charset="0"/>
              </a:rPr>
              <a:t>N) </a:t>
            </a:r>
            <a:r>
              <a:rPr lang="en-US" sz="3600" dirty="0" err="1" smtClean="0">
                <a:latin typeface="AtraiMJ" pitchFamily="2" charset="0"/>
                <a:cs typeface="AtraiMJ" pitchFamily="2" charset="0"/>
              </a:rPr>
              <a:t>gUiïuwU</a:t>
            </a:r>
            <a:r>
              <a:rPr lang="en-US" sz="3600" dirty="0" smtClean="0">
                <a:latin typeface="AtraiMJ" pitchFamily="2" charset="0"/>
                <a:cs typeface="AtraiMJ" pitchFamily="2" charset="0"/>
              </a:rPr>
              <a:t>, </a:t>
            </a:r>
            <a:r>
              <a:rPr lang="en-US" sz="3600" dirty="0" err="1" smtClean="0">
                <a:latin typeface="AtraiMJ" pitchFamily="2" charset="0"/>
                <a:cs typeface="AtraiMJ" pitchFamily="2" charset="0"/>
              </a:rPr>
              <a:t>KjvB</a:t>
            </a:r>
            <a:r>
              <a:rPr lang="en-US" sz="3600" dirty="0" smtClean="0">
                <a:latin typeface="AtraiMJ" pitchFamily="2" charset="0"/>
                <a:cs typeface="AtraiMJ" pitchFamily="2" charset="0"/>
              </a:rPr>
              <a:t> †</a:t>
            </a:r>
            <a:r>
              <a:rPr lang="en-US" sz="3600" dirty="0" err="1" smtClean="0">
                <a:latin typeface="AtraiMJ" pitchFamily="2" charset="0"/>
                <a:cs typeface="AtraiMJ" pitchFamily="2" charset="0"/>
              </a:rPr>
              <a:t>Kvb</a:t>
            </a:r>
            <a:r>
              <a:rPr lang="en-US" sz="36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600" dirty="0" err="1" smtClean="0">
                <a:latin typeface="AtraiMJ" pitchFamily="2" charset="0"/>
                <a:cs typeface="AtraiMJ" pitchFamily="2" charset="0"/>
              </a:rPr>
              <a:t>FZzi</a:t>
            </a:r>
            <a:r>
              <a:rPr lang="en-US" sz="36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600" dirty="0" err="1" smtClean="0">
                <a:latin typeface="AtraiMJ" pitchFamily="2" charset="0"/>
                <a:cs typeface="AtraiMJ" pitchFamily="2" charset="0"/>
              </a:rPr>
              <a:t>dmj</a:t>
            </a:r>
            <a:r>
              <a:rPr lang="en-US" sz="3600" dirty="0" smtClean="0">
                <a:latin typeface="AtraiMJ" pitchFamily="2" charset="0"/>
                <a:cs typeface="AtraiMJ" pitchFamily="2" charset="0"/>
              </a:rPr>
              <a:t>? </a:t>
            </a:r>
            <a:r>
              <a:rPr lang="en-US" sz="3600" dirty="0" err="1" smtClean="0">
                <a:latin typeface="AtraiMJ" pitchFamily="2" charset="0"/>
                <a:cs typeface="AtraiMJ" pitchFamily="2" charset="0"/>
              </a:rPr>
              <a:t>MÖx</a:t>
            </a:r>
            <a:r>
              <a:rPr lang="en-US" sz="3600" dirty="0" smtClean="0">
                <a:latin typeface="AtraiMJ" pitchFamily="2" charset="0"/>
                <a:cs typeface="AtraiMJ" pitchFamily="2" charset="0"/>
              </a:rPr>
              <a:t>®§/</a:t>
            </a:r>
            <a:r>
              <a:rPr lang="en-US" sz="3600" dirty="0" err="1" smtClean="0">
                <a:latin typeface="AtraiMJ" pitchFamily="2" charset="0"/>
                <a:cs typeface="AtraiMJ" pitchFamily="2" charset="0"/>
              </a:rPr>
              <a:t>el©v</a:t>
            </a:r>
            <a:r>
              <a:rPr lang="en-US" sz="3600" dirty="0" smtClean="0">
                <a:latin typeface="AtraiMJ" pitchFamily="2" charset="0"/>
                <a:cs typeface="AtraiMJ" pitchFamily="2" charset="0"/>
              </a:rPr>
              <a:t>/†</a:t>
            </a:r>
            <a:r>
              <a:rPr lang="en-US" sz="3600" dirty="0" err="1" smtClean="0">
                <a:latin typeface="AtraiMJ" pitchFamily="2" charset="0"/>
                <a:cs typeface="AtraiMJ" pitchFamily="2" charset="0"/>
              </a:rPr>
              <a:t>ngš</a:t>
            </a:r>
            <a:r>
              <a:rPr lang="en-US" sz="3600" dirty="0" smtClean="0">
                <a:latin typeface="AtraiMJ" pitchFamily="2" charset="0"/>
                <a:cs typeface="AtraiMJ" pitchFamily="2" charset="0"/>
              </a:rPr>
              <a:t>|</a:t>
            </a:r>
            <a:endParaRPr lang="en-US" sz="3600" dirty="0">
              <a:latin typeface="AtraiMJ" pitchFamily="2" charset="0"/>
              <a:cs typeface="Atrai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হেমন্তকালের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438400"/>
            <a:ext cx="64008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হোছাইন</a:t>
            </a:r>
            <a:endParaRPr lang="en-US" sz="8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ইন্সট্রাক্ট্রর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438400"/>
            <a:ext cx="8458200" cy="1222375"/>
          </a:xfrm>
        </p:spPr>
        <p:txBody>
          <a:bodyPr>
            <a:noAutofit/>
          </a:bodyPr>
          <a:lstStyle/>
          <a:p>
            <a:r>
              <a:rPr lang="en-US" sz="9600" smtClean="0">
                <a:solidFill>
                  <a:srgbClr val="771A07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9600" dirty="0" err="1" smtClean="0">
                <a:solidFill>
                  <a:srgbClr val="771A07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9600" dirty="0">
              <a:solidFill>
                <a:srgbClr val="771A07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52400"/>
            <a:ext cx="8458200" cy="1676400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বিষয়ঃবাংলা</a:t>
            </a:r>
            <a:endParaRPr lang="en-US" sz="9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হেমন্তকাল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5715001" cy="685800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990600"/>
            <a:ext cx="6172200" cy="1894362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6C1A0A"/>
                </a:solidFill>
                <a:latin typeface="NikoshBAN" pitchFamily="2" charset="0"/>
                <a:cs typeface="NikoshBAN" pitchFamily="2" charset="0"/>
              </a:rPr>
              <a:t>পাঠশিরোনামঃহেমন্ত</a:t>
            </a:r>
            <a:endParaRPr lang="en-US" sz="7200" dirty="0">
              <a:solidFill>
                <a:srgbClr val="6C1A0A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err="1" smtClean="0"/>
              <a:t>তোমরা</a:t>
            </a:r>
            <a:r>
              <a:rPr lang="en-US" sz="8000" dirty="0" smtClean="0"/>
              <a:t> </a:t>
            </a:r>
            <a:r>
              <a:rPr lang="en-US" sz="8000" dirty="0" err="1" smtClean="0"/>
              <a:t>বাংলা</a:t>
            </a:r>
            <a:r>
              <a:rPr lang="en-US" sz="8000" dirty="0" smtClean="0"/>
              <a:t> </a:t>
            </a:r>
            <a:r>
              <a:rPr lang="en-US" sz="8000" dirty="0" err="1" smtClean="0"/>
              <a:t>বইয়ের</a:t>
            </a:r>
            <a:r>
              <a:rPr lang="en-US" sz="8000" dirty="0" smtClean="0"/>
              <a:t> ৮০ </a:t>
            </a:r>
            <a:r>
              <a:rPr lang="en-US" sz="8000" dirty="0" err="1" smtClean="0"/>
              <a:t>পৃষ্ঠা</a:t>
            </a:r>
            <a:r>
              <a:rPr lang="en-US" sz="8000" dirty="0" smtClean="0"/>
              <a:t> </a:t>
            </a:r>
            <a:r>
              <a:rPr lang="en-US" sz="8000" dirty="0" err="1" smtClean="0"/>
              <a:t>খোল</a:t>
            </a:r>
            <a:r>
              <a:rPr lang="en-US" sz="8000" dirty="0" smtClean="0"/>
              <a:t>।।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57200"/>
            <a:ext cx="61722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8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8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endParaRPr lang="en-US" sz="80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5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352800" y="59436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গাঁদা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449</TotalTime>
  <Words>211</Words>
  <Application>Microsoft Office PowerPoint</Application>
  <PresentationFormat>On-screen Show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Oriel</vt:lpstr>
      <vt:lpstr>Civic</vt:lpstr>
      <vt:lpstr>Median</vt:lpstr>
      <vt:lpstr>Verve</vt:lpstr>
      <vt:lpstr>Office Theme</vt:lpstr>
      <vt:lpstr>Slide 1</vt:lpstr>
      <vt:lpstr>শিক্ষক পরিচিতিঃ</vt:lpstr>
      <vt:lpstr>শ্রেণিঃ চতুর্থ</vt:lpstr>
      <vt:lpstr>শিখনফলঃ</vt:lpstr>
      <vt:lpstr>Slide 5</vt:lpstr>
      <vt:lpstr>পাঠশিরোনামঃহেমন্ত</vt:lpstr>
      <vt:lpstr>তোমরা বাংলা বইয়ের ৮০ পৃষ্ঠা খোল।।</vt:lpstr>
      <vt:lpstr>শব্দার্থ ও বাক্য তৈরি</vt:lpstr>
      <vt:lpstr>Slide 9</vt:lpstr>
      <vt:lpstr>Slide 10</vt:lpstr>
      <vt:lpstr>Slide 11</vt:lpstr>
      <vt:lpstr>Slide 12</vt:lpstr>
      <vt:lpstr>Slide 13</vt:lpstr>
      <vt:lpstr>Slide 14</vt:lpstr>
      <vt:lpstr>Slide 15</vt:lpstr>
      <vt:lpstr>যুক্তবর্ণ ভেঙ্গে দেখানো</vt:lpstr>
      <vt:lpstr>প্রশ্নোত্তরে আলোচনা</vt:lpstr>
      <vt:lpstr>দলীয় কাজ</vt:lpstr>
      <vt:lpstr>লিখিত মূল্যায়ন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NYTA</dc:creator>
  <cp:lastModifiedBy>PTI</cp:lastModifiedBy>
  <cp:revision>72</cp:revision>
  <dcterms:created xsi:type="dcterms:W3CDTF">2006-08-16T00:00:00Z</dcterms:created>
  <dcterms:modified xsi:type="dcterms:W3CDTF">2013-04-15T09:12:42Z</dcterms:modified>
</cp:coreProperties>
</file>